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4.xml"/><Relationship Id="rId12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Relationship Id="rId9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12/25/2018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