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6" Type="http://schemas.openxmlformats.org/officeDocument/2006/relationships/tableStyles" Target="tableStyles.xml"/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6" Type="http://schemas.openxmlformats.org/officeDocument/2006/relationships/slideLayout" Target="../slideLayouts/slideLayout6.xml"/><Relationship Id="rId3" Type="http://schemas.openxmlformats.org/officeDocument/2006/relationships/slideLayout" Target="../slideLayouts/slideLayout3.xml"/><Relationship Id="rId8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6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8" Type="http://schemas.openxmlformats.org/officeDocument/2006/relationships/image" Target="../media/image7.png"/><Relationship Id="rId4" Type="http://schemas.openxmlformats.org/officeDocument/2006/relationships/image" Target="../media/image3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12/27/2018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