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4" Type="http://schemas.openxmlformats.org/officeDocument/2006/relationships/viewProps" Target="viewProps.xml"/><Relationship Id="rId5" Type="http://schemas.openxmlformats.org/officeDocument/2006/relationships/theme" Target="theme/them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5" Type="http://schemas.openxmlformats.org/officeDocument/2006/relationships/slideLayout" Target="../slideLayouts/slideLayout5.xml"/><Relationship Id="rId9" Type="http://schemas.openxmlformats.org/officeDocument/2006/relationships/slideLayout" Target="../slideLayouts/slideLayout9.xml"/><Relationship Id="rId1" Type="http://schemas.openxmlformats.org/officeDocument/2006/relationships/slideLayout" Target="../slideLayouts/slideLayout1.xml"/><Relationship Id="rId12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4" Type="http://schemas.openxmlformats.org/officeDocument/2006/relationships/image" Target="../media/image3.png"/><Relationship Id="rId6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7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12/29/2018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