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4" Type="http://schemas.openxmlformats.org/officeDocument/2006/relationships/viewProps" Target="viewProps.xml"/><Relationship Id="rId2" Type="http://schemas.openxmlformats.org/officeDocument/2006/relationships/slide" Target="slides/slide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3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4.xml"/><Relationship Id="rId2" Type="http://schemas.openxmlformats.org/officeDocument/2006/relationships/slideLayout" Target="../slideLayouts/slideLayout2.xml"/><Relationship Id="rId7" Type="http://schemas.openxmlformats.org/officeDocument/2006/relationships/slideLayout" Target="../slideLayouts/slideLayout7.xml"/><Relationship Id="rId3" Type="http://schemas.openxmlformats.org/officeDocument/2006/relationships/slideLayout" Target="../slideLayouts/slideLayout3.xml"/><Relationship Id="rId8" Type="http://schemas.openxmlformats.org/officeDocument/2006/relationships/slideLayout" Target="../slideLayouts/slideLayout8.xml"/><Relationship Id="rId5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9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4" Type="http://schemas.openxmlformats.org/officeDocument/2006/relationships/image" Target="../media/image3.png"/><Relationship Id="rId2" Type="http://schemas.openxmlformats.org/officeDocument/2006/relationships/image" Target="../media/image1.jpe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12/30/2018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