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6" Type="http://schemas.openxmlformats.org/officeDocument/2006/relationships/tableStyles" Target="tableStyles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8" Type="http://schemas.openxmlformats.org/officeDocument/2006/relationships/slideLayout" Target="../slideLayouts/slideLayout8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0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01/07/2019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