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4" Type="http://schemas.openxmlformats.org/officeDocument/2006/relationships/viewProps" Target="viewProps.xml"/><Relationship Id="rId2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1" Type="http://schemas.openxmlformats.org/officeDocument/2006/relationships/slideLayout" Target="../slideLayouts/slideLayout11.xml"/><Relationship Id="rId8" Type="http://schemas.openxmlformats.org/officeDocument/2006/relationships/slideLayout" Target="../slideLayouts/slideLayout8.xml"/><Relationship Id="rId1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6" Type="http://schemas.openxmlformats.org/officeDocument/2006/relationships/slideLayout" Target="../slideLayouts/slideLayout6.xml"/><Relationship Id="rId3" Type="http://schemas.openxmlformats.org/officeDocument/2006/relationships/slideLayout" Target="../slideLayouts/slideLayout3.xml"/><Relationship Id="rId1" Type="http://schemas.openxmlformats.org/officeDocument/2006/relationships/slideLayout" Target="../slideLayouts/slideLayout1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8" Type="http://schemas.openxmlformats.org/officeDocument/2006/relationships/image" Target="../media/image7.png"/><Relationship Id="rId4" Type="http://schemas.openxmlformats.org/officeDocument/2006/relationships/image" Target="../media/image3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01/10/2019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