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02/07/2019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4.5%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49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14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206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32 flashes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