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03/24/2019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2.5%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99.1%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13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44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27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204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32 flashes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