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04/12/2019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4.6%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94.6%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78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50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22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227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57 flashes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