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06/01/2019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21.7%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99.7%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78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30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325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90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195.3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9986.0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8956.0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