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06/16/2019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49.6%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726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173.3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8389.0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6020.0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