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06/18/2019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17.4%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51.2%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703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45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17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206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31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196.3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191.0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8164.0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6927.0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