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07/06/2019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28.8%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99.7%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42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16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194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30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195.4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191.6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9597.0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7579.0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