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07/12/2019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99.8%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191.4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9205.0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7947.0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