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07/13/2019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23.9%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99.6%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45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17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207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30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196.5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182.9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9575.0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7324.0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