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07/22/2019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99.2%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186.2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9966.0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8584.0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