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08/04/2019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182.1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80.4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9735.0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8706.0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