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08/19/2019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30.8%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99.9%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207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34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196.2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193.0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9958.0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7762.0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