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10/05/2019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21.2%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93.9%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88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45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20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192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46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161.0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75.6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9996.0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9031.0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