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10/13/2019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14.2%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97.8%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31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36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14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164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22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146.9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32.1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8809.0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7179.0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