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10/29/2019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9.6%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97.7%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33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40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175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31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183.2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38.1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9681.0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6831.0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