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11/03/2019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124.8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53.2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9552.0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8203.0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