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11/16/2019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99.7%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11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125.3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40.1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7145.0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4337.0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