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12/09/2019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59.7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39.8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5753.0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3378.0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