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12/20/2019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109.7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32.2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8760.0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4314.0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