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12/30/2019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98.2%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121.0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42.1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7322.0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5014.0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