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01/07/2020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26.9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7486.0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5348.0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