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01/09/2020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180.0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79.3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6594.0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5496.0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