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01/13/2020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185.1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9948.0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8154.0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