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02/13/2020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101.0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26660.0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24914.0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