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02/16/2020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69.1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13.2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5022.0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3819.0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