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02/20/2020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85.5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27.6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16566.0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13230.0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