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02/21/2020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0.8%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31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142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22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195.2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164.0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28088.0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27173.0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