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02/22/2020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1.9%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27.2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13.5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12020.0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9268.0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