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02/28/2020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12.4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2.2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4220.0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3517.0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