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15"/>
    <p:restoredTop sz="91512"/>
  </p:normalViewPr>
  <p:slideViewPr>
    <p:cSldViewPr>
      <p:cViewPr varScale="1">
        <p:scale>
          <a:sx n="65" d="100"/>
          <a:sy n="65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082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41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50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07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0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384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07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9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353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08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3804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5F781-8157-4337-9E0B-114E53EF9F99}" type="datetimeFigureOut">
              <a:rPr lang="en-US" smtClean="0"/>
              <a:t>8/2/2018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A2DC54-610C-405D-BE68-7DF7D1A84E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32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1104" y="66026"/>
            <a:ext cx="5875646" cy="80420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896043" y="974842"/>
            <a:ext cx="3783435" cy="103529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31104" y="52431"/>
            <a:ext cx="7246096" cy="328569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latin typeface="+mn-lt"/>
              </a:rPr>
              <a:t>Geostationary Lightning Mapper Gridded Products Daily Summary</a:t>
            </a:r>
            <a:endParaRPr lang="en-US" sz="2000" b="1" dirty="0">
              <a:latin typeface="+mn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200" y="66026"/>
            <a:ext cx="971697" cy="5718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11937" y="381000"/>
            <a:ext cx="53888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/>
              <a:t>Overall Summary Statistics for 1200Z-1200Z ending on </a:t>
            </a:r>
            <a:endParaRPr lang="en-US" sz="1600" b="1" dirty="0"/>
          </a:p>
          <a:p>
            <a:pPr algn="ctr"/>
            <a:r>
              <a:rPr lang="en-US" sz="1600" b="1" dirty="0" smtClean="0"/>
              <a:t> </a:t>
            </a:r>
            <a:endParaRPr lang="en-US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090610" y="1273426"/>
            <a:ext cx="28529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Mean 5-min FED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0" y="1267624"/>
            <a:ext cx="29528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Max 5-min FED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362" y="1271092"/>
            <a:ext cx="31680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Fraction of the Day With Lightning (%)</a:t>
            </a:r>
            <a:endParaRPr lang="en-US" sz="1400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2" y="86257"/>
            <a:ext cx="737150" cy="7371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9" name="TextBox 18"/>
          <p:cNvSpPr txBox="1"/>
          <p:nvPr/>
        </p:nvSpPr>
        <p:spPr>
          <a:xfrm>
            <a:off x="304800" y="838200"/>
            <a:ext cx="2895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/>
              <a:t> </a:t>
            </a:r>
            <a:r>
              <a:rPr lang="en-US" sz="1400" smtClean="0"/>
              <a:t> </a:t>
            </a:r>
            <a:r>
              <a:rPr sz="1400" smtClean="0"/>
              <a:t>of </a:t>
            </a:r>
            <a:r>
              <a:rPr sz="1400" dirty="0"/>
              <a:t>grid cells </a:t>
            </a:r>
            <a:r>
              <a:rPr sz="1400" dirty="0" smtClean="0"/>
              <a:t>detected lightning</a:t>
            </a:r>
            <a:r>
              <a:rPr lang="en-US" sz="1400" dirty="0" smtClean="0"/>
              <a:t>   – </a:t>
            </a:r>
            <a:endParaRPr sz="1400" dirty="0"/>
          </a:p>
        </p:txBody>
      </p:sp>
      <p:sp>
        <p:nvSpPr>
          <p:cNvPr id="22" name="Rounded Rectangle 21"/>
          <p:cNvSpPr/>
          <p:nvPr/>
        </p:nvSpPr>
        <p:spPr>
          <a:xfrm>
            <a:off x="420746" y="5528918"/>
            <a:ext cx="7701327" cy="108578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15905" y="3975008"/>
            <a:ext cx="30736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1-min FED </a:t>
            </a:r>
            <a:endParaRPr lang="en-US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9655" y="4724400"/>
            <a:ext cx="25894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FED  </a:t>
            </a:r>
            <a:endParaRPr lang="en-US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-76200" y="3657600"/>
            <a:ext cx="3264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FED Summary Statistics </a:t>
            </a:r>
            <a:endParaRPr lang="en-US" sz="1600" b="1" u="sng" dirty="0"/>
          </a:p>
        </p:txBody>
      </p:sp>
      <p:sp>
        <p:nvSpPr>
          <p:cNvPr id="28" name="Rounded Rectangle 27"/>
          <p:cNvSpPr/>
          <p:nvPr/>
        </p:nvSpPr>
        <p:spPr>
          <a:xfrm>
            <a:off x="921055" y="5645727"/>
            <a:ext cx="7724294" cy="113607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695975" y="5638800"/>
            <a:ext cx="62078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u="sng" dirty="0" smtClean="0"/>
              <a:t>Total Optical Energy and Average Flash Area Summary Statistics</a:t>
            </a:r>
            <a:endParaRPr lang="en-US" sz="1600" b="1" u="sng" dirty="0"/>
          </a:p>
        </p:txBody>
      </p:sp>
      <p:sp>
        <p:nvSpPr>
          <p:cNvPr id="30" name="TextBox 29"/>
          <p:cNvSpPr txBox="1"/>
          <p:nvPr/>
        </p:nvSpPr>
        <p:spPr>
          <a:xfrm>
            <a:off x="921055" y="5935417"/>
            <a:ext cx="35571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TOE </a:t>
            </a:r>
            <a:endParaRPr lang="en-US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4709849" y="5935036"/>
            <a:ext cx="40522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5-min/1-min Updating AFA </a:t>
            </a:r>
            <a:endParaRPr lang="en-US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721352" y="6215729"/>
            <a:ext cx="217969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AFA:   </a:t>
            </a:r>
            <a:endParaRPr sz="1400" b="1" dirty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</a:t>
            </a:r>
            <a:r>
              <a:rPr lang="en-US" sz="1400" dirty="0" smtClean="0"/>
              <a:t>in</a:t>
            </a:r>
            <a:r>
              <a:rPr sz="1400" dirty="0" smtClean="0"/>
              <a:t> </a:t>
            </a:r>
            <a:r>
              <a:rPr sz="1400" dirty="0"/>
              <a:t>increase:  </a:t>
            </a:r>
            <a:endParaRPr sz="1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935737" y="6215729"/>
            <a:ext cx="22197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</a:t>
            </a:r>
            <a:r>
              <a:rPr sz="1400" dirty="0" smtClean="0"/>
              <a:t>5-min </a:t>
            </a:r>
            <a:r>
              <a:rPr sz="1400" dirty="0"/>
              <a:t>TOE:    </a:t>
            </a:r>
            <a:endParaRPr lang="en-US" sz="1400" dirty="0" smtClean="0"/>
          </a:p>
          <a:p>
            <a:r>
              <a:rPr lang="en-US" sz="1400" dirty="0" smtClean="0"/>
              <a:t>Max</a:t>
            </a:r>
            <a:r>
              <a:rPr sz="1400" dirty="0" smtClean="0"/>
              <a:t> min</a:t>
            </a:r>
            <a:r>
              <a:rPr lang="en-US" sz="1400" dirty="0" smtClean="0"/>
              <a:t>-</a:t>
            </a:r>
            <a:r>
              <a:rPr sz="1400" dirty="0" smtClean="0"/>
              <a:t>to</a:t>
            </a:r>
            <a:r>
              <a:rPr lang="en-US" sz="1400" dirty="0" smtClean="0"/>
              <a:t>-</a:t>
            </a:r>
            <a:r>
              <a:rPr sz="1400" dirty="0" smtClean="0"/>
              <a:t>min </a:t>
            </a:r>
            <a:r>
              <a:rPr sz="1400" dirty="0"/>
              <a:t>increase:    </a:t>
            </a:r>
            <a:endParaRPr sz="14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18288" y="4197096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1-min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288" y="4983480"/>
            <a:ext cx="2059475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dirty="0"/>
              <a:t>Max 5-min FED:</a:t>
            </a:r>
          </a:p>
          <a:p>
            <a:r>
              <a:rPr sz="1400" dirty="0"/>
              <a:t>Max min-to-min increase: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05861" y="842163"/>
            <a:ext cx="266633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00" dirty="0" smtClean="0"/>
              <a:t>of </a:t>
            </a:r>
            <a:r>
              <a:rPr sz="1400" dirty="0"/>
              <a:t>the day </a:t>
            </a:r>
            <a:r>
              <a:rPr lang="en-US" sz="1400" dirty="0" smtClean="0"/>
              <a:t>had</a:t>
            </a:r>
            <a:r>
              <a:rPr sz="1400" dirty="0" smtClean="0"/>
              <a:t> </a:t>
            </a:r>
            <a:r>
              <a:rPr sz="1400" dirty="0"/>
              <a:t>GLM </a:t>
            </a:r>
            <a:r>
              <a:rPr sz="1400" dirty="0" smtClean="0"/>
              <a:t>coverage</a:t>
            </a:r>
            <a:r>
              <a:rPr lang="en-US" sz="1400" dirty="0"/>
              <a:t> </a:t>
            </a:r>
            <a:r>
              <a:rPr lang="en-US" sz="1400" dirty="0" smtClean="0"/>
              <a:t>  –</a:t>
            </a:r>
            <a:endParaRPr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892893" y="839517"/>
            <a:ext cx="228041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Duration </a:t>
            </a:r>
            <a:r>
              <a:rPr sz="1400" dirty="0" smtClean="0"/>
              <a:t>of </a:t>
            </a:r>
            <a:r>
              <a:rPr sz="1400" dirty="0"/>
              <a:t>GLM outage(s): </a:t>
            </a:r>
          </a:p>
        </p:txBody>
      </p:sp>
      <p:pic>
        <p:nvPicPr>
          <p:cNvPr id="41" name="Picture 40" descr="fedpct_ltggri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7048"/>
            <a:ext cx="3054096" cy="2112264"/>
          </a:xfrm>
          <a:prstGeom prst="rect">
            <a:avLst/>
          </a:prstGeom>
        </p:spPr>
      </p:pic>
      <p:pic>
        <p:nvPicPr>
          <p:cNvPr id="42" name="Picture 41" descr="fedmeangri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1527048"/>
            <a:ext cx="3054096" cy="2112264"/>
          </a:xfrm>
          <a:prstGeom prst="rect">
            <a:avLst/>
          </a:prstGeom>
        </p:spPr>
      </p:pic>
      <p:pic>
        <p:nvPicPr>
          <p:cNvPr id="43" name="Picture 42" descr="fedmaxgri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1616" y="1527048"/>
            <a:ext cx="3054096" cy="2112264"/>
          </a:xfrm>
          <a:prstGeom prst="rect">
            <a:avLst/>
          </a:prstGeom>
        </p:spPr>
      </p:pic>
      <p:pic>
        <p:nvPicPr>
          <p:cNvPr id="44" name="Picture 43" descr="1minfed_stats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1528" y="3730752"/>
            <a:ext cx="3035808" cy="1828800"/>
          </a:xfrm>
          <a:prstGeom prst="rect">
            <a:avLst/>
          </a:prstGeom>
        </p:spPr>
      </p:pic>
      <p:pic>
        <p:nvPicPr>
          <p:cNvPr id="45" name="Picture 44" descr="5minfed_stat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9048" y="3730752"/>
            <a:ext cx="3035808" cy="182880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5943600" y="384048"/>
            <a:ext cx="1197864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sz="1600" b="1">
                <a:latin typeface="Calibri"/>
              </a:rPr>
              <a:t>03/02/2020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-2743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1.8%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008376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100.0%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982712" y="841248"/>
            <a:ext cx="1490472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0 minute(s)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197864" y="419709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30 flashes/min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911095" y="4416552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10 flashes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216152" y="49743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134 flashes/5min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20240" y="520293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15 flashes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15798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97.1 fJ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2862072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38.5 fJ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952744" y="62087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44794.0 km^2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75120" y="6437376"/>
            <a:ext cx="1883664" cy="3108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b="1" sz="1400"/>
              <a:t>25676.0 km^2</a:t>
            </a:r>
          </a:p>
        </p:txBody>
      </p:sp>
    </p:spTree>
    <p:extLst>
      <p:ext uri="{BB962C8B-B14F-4D97-AF65-F5344CB8AC3E}">
        <p14:creationId xmlns:p14="http://schemas.microsoft.com/office/powerpoint/2010/main" val="1623703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111</Words>
  <Application>Microsoft Office PowerPoint</Application>
  <PresentationFormat>On-screen Show (4:3)</PresentationFormat>
  <Paragraphs>23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Geostationary Lightning Mapper Gridded Products Daily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Geostationary Lightning Mapper Gridded Products Daily Summary</dc:title>
  <dc:creator>Scott D. Rudlosky</dc:creator>
  <cp:lastModifiedBy>Scott D. Rudlosky</cp:lastModifiedBy>
  <cp:revision>24</cp:revision>
  <dcterms:created xsi:type="dcterms:W3CDTF">2018-07-23T18:40:47Z</dcterms:created>
  <dcterms:modified xsi:type="dcterms:W3CDTF">2018-08-02T11:15:01Z</dcterms:modified>
</cp:coreProperties>
</file>