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03/05/2020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97.6%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52888.0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52454.0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