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03/16/2020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4.1%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46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13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215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25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196.6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194.6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9161.0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7451.0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