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03/24/2020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5.0%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31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121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160.5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64.0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6249.0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4526.0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