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04/07/2020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5.0%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100.0%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0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31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11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134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23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196.2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103.6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7053.0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5731.0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