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04/16/2020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5.8%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44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15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194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30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152.5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41.5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8663.0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5609.0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