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06/15/2020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171.9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9227.0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6897.0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