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07/09/2020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194.7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191.7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9696.0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7513.0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