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07/14/2020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231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37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194.8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9972.0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7129.0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