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07/19/2020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28.3%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46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202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43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196.5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187.4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9989.0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7182.0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