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07/22/2020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29.9%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195.9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184.6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9901.0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8994.0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