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08/30/2020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25.0%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46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210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37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195.2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188.5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9697.0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8588.0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