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09/07/2020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26.3%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50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219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32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194.0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170.4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9843.0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8708.0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