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09/08/2020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25.2%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100.0%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0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42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16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178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32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187.2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181.3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10000.0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9038.0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