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09/16/2020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17.4%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43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189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28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186.4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42.9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9900.0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9052.0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